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1" r:id="rId2"/>
    <p:sldId id="28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76734" autoAdjust="0"/>
  </p:normalViewPr>
  <p:slideViewPr>
    <p:cSldViewPr snapToGrid="0">
      <p:cViewPr varScale="1">
        <p:scale>
          <a:sx n="83" d="100"/>
          <a:sy n="83" d="100"/>
        </p:scale>
        <p:origin x="15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069C7-2FAA-4208-9D5F-F9B614CFB509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8D7F4-DDD8-4E30-BBE6-689B6169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78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6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91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4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20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3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8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6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1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9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5E3EE-45D5-4B10-9287-A1DA6139F520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2815B-FE45-4BD8-8048-8012D714D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7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B7641-CB1F-45DB-8376-0664B3541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6434"/>
          </a:xfrm>
        </p:spPr>
        <p:txBody>
          <a:bodyPr/>
          <a:lstStyle/>
          <a:p>
            <a:pPr algn="ctr"/>
            <a:r>
              <a:rPr lang="en-US" b="1" i="1" u="sng" dirty="0"/>
              <a:t>National Weather Service Presentation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B8612C-1219-45F3-A4A8-AE85FCEC6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0927"/>
            <a:ext cx="10515600" cy="4721947"/>
          </a:xfrm>
        </p:spPr>
        <p:txBody>
          <a:bodyPr/>
          <a:lstStyle/>
          <a:p>
            <a:r>
              <a:rPr lang="en-US" b="1" dirty="0"/>
              <a:t>An examination of the large-scale weather pattern and climate features that may impact North Carolina's weather during the next six months.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An outlook for the upcoming Winter and Spring seasons.  </a:t>
            </a:r>
          </a:p>
          <a:p>
            <a:pPr marL="0" indent="0">
              <a:buNone/>
            </a:pPr>
            <a:r>
              <a:rPr lang="en-US" b="1" dirty="0"/>
              <a:t> </a:t>
            </a:r>
          </a:p>
          <a:p>
            <a:r>
              <a:rPr lang="en-US" b="1" dirty="0"/>
              <a:t>An update on National Weather Service warning dissemination via Wireless Emergency Alerts and recent overreach problems that have occurred.</a:t>
            </a:r>
          </a:p>
        </p:txBody>
      </p:sp>
    </p:spTree>
    <p:extLst>
      <p:ext uri="{BB962C8B-B14F-4D97-AF65-F5344CB8AC3E}">
        <p14:creationId xmlns:p14="http://schemas.microsoft.com/office/powerpoint/2010/main" val="3242309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9658"/>
            <a:ext cx="10515600" cy="1611086"/>
          </a:xfrm>
        </p:spPr>
        <p:txBody>
          <a:bodyPr>
            <a:normAutofit/>
          </a:bodyPr>
          <a:lstStyle/>
          <a:p>
            <a:pPr algn="ctr"/>
            <a:r>
              <a:rPr lang="en-US" b="1" i="1" u="sng" dirty="0"/>
              <a:t>National Weather Service Presentation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314" y="2164466"/>
            <a:ext cx="10029372" cy="4421529"/>
          </a:xfrm>
        </p:spPr>
        <p:txBody>
          <a:bodyPr>
            <a:noAutofit/>
          </a:bodyPr>
          <a:lstStyle/>
          <a:p>
            <a:pPr marL="342900" indent="-342900">
              <a:spcBef>
                <a:spcPts val="2400"/>
              </a:spcBef>
            </a:pPr>
            <a:r>
              <a:rPr lang="en-US" sz="3200" b="1" dirty="0"/>
              <a:t>The file size for this PowerPoint presentation was too large to post to our NCEMA website.</a:t>
            </a:r>
          </a:p>
          <a:p>
            <a:pPr marL="342900" indent="-342900">
              <a:spcBef>
                <a:spcPts val="2400"/>
              </a:spcBef>
            </a:pPr>
            <a:r>
              <a:rPr lang="en-US" sz="3200" b="1" dirty="0"/>
              <a:t>For detailed information on the material discussed during the presentation; please contact Nick Petro at:</a:t>
            </a:r>
          </a:p>
          <a:p>
            <a:pPr marL="1257300" lvl="2" indent="-342900">
              <a:spcBef>
                <a:spcPts val="2400"/>
              </a:spcBef>
            </a:pPr>
            <a:r>
              <a:rPr lang="en-US" sz="3200" b="1" dirty="0"/>
              <a:t>“</a:t>
            </a:r>
            <a:r>
              <a:rPr lang="en-US" sz="3200" b="1" i="1" dirty="0">
                <a:solidFill>
                  <a:srgbClr val="0070C0"/>
                </a:solidFill>
              </a:rPr>
              <a:t>nicholas.petro@noaa.gov</a:t>
            </a:r>
            <a:r>
              <a:rPr lang="en-US" sz="3200" b="1" dirty="0"/>
              <a:t>”</a:t>
            </a:r>
          </a:p>
          <a:p>
            <a:pPr marL="1257300" lvl="2" indent="-342900">
              <a:spcBef>
                <a:spcPts val="2400"/>
              </a:spcBef>
            </a:pPr>
            <a:r>
              <a:rPr lang="en-US" sz="3200" b="1" dirty="0"/>
              <a:t>(919) 326-1042, ext. 223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25953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2481</TotalTime>
  <Words>112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National Weather Service Presentation</vt:lpstr>
      <vt:lpstr>National Weather Service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Vines, Lisa W SGT MIL NG NCARNG</dc:creator>
  <cp:lastModifiedBy>Gary Jones</cp:lastModifiedBy>
  <cp:revision>88</cp:revision>
  <dcterms:created xsi:type="dcterms:W3CDTF">2018-02-21T16:16:54Z</dcterms:created>
  <dcterms:modified xsi:type="dcterms:W3CDTF">2021-12-27T17:08:32Z</dcterms:modified>
</cp:coreProperties>
</file>