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DE09-7ECD-431E-A431-47813188AAFC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F77-7033-4C94-8E6B-D41DA5174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195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DE09-7ECD-431E-A431-47813188AAFC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F77-7033-4C94-8E6B-D41DA5174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812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DE09-7ECD-431E-A431-47813188AAFC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F77-7033-4C94-8E6B-D41DA5174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792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DE09-7ECD-431E-A431-47813188AAFC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F77-7033-4C94-8E6B-D41DA5174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6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DE09-7ECD-431E-A431-47813188AAFC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F77-7033-4C94-8E6B-D41DA5174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0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DE09-7ECD-431E-A431-47813188AAFC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F77-7033-4C94-8E6B-D41DA5174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880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DE09-7ECD-431E-A431-47813188AAFC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F77-7033-4C94-8E6B-D41DA5174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818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DE09-7ECD-431E-A431-47813188AAFC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F77-7033-4C94-8E6B-D41DA5174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49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DE09-7ECD-431E-A431-47813188AAFC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F77-7033-4C94-8E6B-D41DA5174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14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DE09-7ECD-431E-A431-47813188AAFC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F77-7033-4C94-8E6B-D41DA5174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277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DE09-7ECD-431E-A431-47813188AAFC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6F77-7033-4C94-8E6B-D41DA5174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277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ADE09-7ECD-431E-A431-47813188AAFC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76F77-7033-4C94-8E6B-D41DA5174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282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wards@ncema.ne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" y="239486"/>
            <a:ext cx="11740895" cy="843590"/>
          </a:xfrm>
        </p:spPr>
        <p:txBody>
          <a:bodyPr>
            <a:normAutofit/>
          </a:bodyPr>
          <a:lstStyle/>
          <a:p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“NCEMA Awards and Scholarship Program Overview”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128" y="1590675"/>
            <a:ext cx="11372295" cy="5267325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</a:pPr>
            <a:r>
              <a:rPr lang="en-US" sz="2800" b="1" dirty="0"/>
              <a:t>No presentation slides were used during this discussion of the North Carolina Emergency Management Association’s Awards and Scholarship Programs and the processes for nomination/application to each.</a:t>
            </a:r>
          </a:p>
          <a:p>
            <a:pPr>
              <a:spcBef>
                <a:spcPts val="2400"/>
              </a:spcBef>
            </a:pPr>
            <a:r>
              <a:rPr lang="en-US" sz="2800" b="1" dirty="0"/>
              <a:t>The session also provided an opportunity to ask questions                          and provide feedback on the current programs and processes.</a:t>
            </a:r>
          </a:p>
          <a:p>
            <a:pPr>
              <a:spcBef>
                <a:spcPts val="2400"/>
              </a:spcBef>
            </a:pPr>
            <a:r>
              <a:rPr lang="en-US" sz="2800" b="1" dirty="0"/>
              <a:t>If you have any questions concerning either the                              Association’s Award Program or the Scholarship Program;                                                          contact Jordon Link (Awards Committee chairman) at:</a:t>
            </a:r>
          </a:p>
          <a:p>
            <a:pPr marL="4000500" lvl="8" indent="-3429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hlinkClick r:id="rId2"/>
              </a:rPr>
              <a:t>awards@ncema.net</a:t>
            </a:r>
            <a:r>
              <a:rPr lang="en-US" sz="2600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677233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87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“NCEMA Awards and Scholarship Program Overview”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Underwater Body Recovery:  What’s New?</dc:title>
  <dc:creator>gjones</dc:creator>
  <cp:lastModifiedBy>Gary Jones</cp:lastModifiedBy>
  <cp:revision>14</cp:revision>
  <dcterms:created xsi:type="dcterms:W3CDTF">2014-10-31T12:12:35Z</dcterms:created>
  <dcterms:modified xsi:type="dcterms:W3CDTF">2023-04-27T13:37:55Z</dcterms:modified>
</cp:coreProperties>
</file>